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58" r:id="rId6"/>
    <p:sldId id="261" r:id="rId7"/>
    <p:sldId id="262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FF00"/>
    <a:srgbClr val="0000FF"/>
    <a:srgbClr val="FF000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FFE41F-DBE3-A29C-BCD2-F10950B9B0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D13C86B-5F79-6C0B-B7A5-1022708EB9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C15A78C-815C-CD5A-355D-9F3ADE4C9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DE55011-AC2F-3F8A-EDD9-DA5B15827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59BE587-264A-1DBD-6C09-4050776FE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0258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43CFB9-1386-95A7-EEB9-E928785A5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6F22CE0-BB1D-C037-5FCB-2FD6BFE9F8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D81B060-ED37-CA4B-59AF-9E74BFF97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17F3E13-37BD-D01E-1C80-51D4AB9D2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4BAA7CC-766B-7A96-0281-46C42A528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497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45326E5-F02A-E7F0-3A7B-7EE4D3ABE6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FF38770-4B26-60EA-6E61-AB3796C46D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C23AC18-5FE3-A9EB-887C-DECD6F7D9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07EDA92-40AA-3CBC-5BE8-5765514B5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21FCC6-EC4F-7EBD-B1AD-AD43310B8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4239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A0F561-3E96-D782-DD15-7C2F3D66E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75D0C7D-4389-9A17-333B-64D70B355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9914639-5415-F1C7-090D-71746A698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DD85857-96AE-8F11-D806-CBBC46D76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A843F0C-E38C-B2FF-A1A8-4E27C7716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7125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3D0FE0-8B71-1464-C628-CAE41F174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E28CEF0-61C2-20E0-BE9D-3615724C6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34365E-0043-CC24-5A87-DDBA6ACAE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F6A2CE2-1995-86DD-ADE8-06DA0171D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3994D6A-642B-A198-03F5-1516500C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4122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FD12A4-72B1-6C8E-27F8-3A5B9910B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A0CE840-EF75-498A-A75D-7EFC8B106D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79765D0-1DD5-AE47-52CD-D9E4C78D13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E3DF99D-2D83-FE70-BAFD-613F347F7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8931593-88B7-BFD9-6408-DC7212E4B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6A1AF28-3930-B9FA-8937-52DBCEB8B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7497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105B76-0175-7039-1313-76E3DF9C1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636F63C-F3CC-34A5-766C-D0575A15F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D286805-C43B-9C6D-7BFF-C3CBBEE5CD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1F85D09-7053-86D0-0B42-DF64AFB0C3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EE3377C-55FC-FC40-9D72-C2E05984E2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045CBEA-26E1-11B0-7783-CD00DD6D8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2024/7/20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85AFAA6-62E9-F9BD-8950-4E16ADFC5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8023195-DF83-1B20-2379-B5FF847E5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5874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B602A2-27F2-2290-423F-DA9E90ECE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233E575-6040-BBA5-21A7-1E3E9F338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2024/7/20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1FD5704-1CD8-28D6-2D03-76462E19A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DCA2528-503D-6868-57BF-3EA11BDAA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9763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AE2917D2-B835-39A5-1A50-9AF644B7D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2024/7/20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5D83CDB-0494-2128-55CB-FE9EDA7B1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2484A18-F7EA-F813-EA79-6EB080EB9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5182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FED3AB-3A6A-2BB3-44F1-17A3BDE32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F97CD57-446B-2A02-552E-D1421A812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6D525F1-CA50-D930-6492-2C3DD5A6D7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68E5A72-AA0D-C867-D508-7AFE42944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8F25342-1A3D-6148-BD2B-27ED8985E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40FB0E9-16C5-7B4D-C343-F3E529C8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7450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A71FAA-3E19-2BE3-B529-ECF3F778F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E5CD0E6-F91B-68E4-6490-9B9DAEB24D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DB72718-AA08-B895-2E12-651F336A6E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F10A092-D526-E703-58F7-0A0CA720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C74F3F5-79DC-C71C-8D6C-059827BE7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C5C49E9-72AD-A57B-AC7B-AFE94B722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2730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8CC48C0-DC0B-48C7-AE02-895B43384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B25C893-D946-9716-A4F0-E920DD301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B13DE0D-3332-AD04-7ECF-78B9824A44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4FF5D7-CADA-4E53-9AC3-9659680436B0}" type="datetimeFigureOut">
              <a:rPr kumimoji="1" lang="ja-JP" altLang="en-US" smtClean="0"/>
              <a:t>2024/7/20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40C7EA-BCAE-7656-165E-B297C2D992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BD5CD45-DBBE-54BD-BE08-0659BA7EB6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5564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折れ線グラフ&#10;&#10;自動的に生成された説明">
            <a:extLst>
              <a:ext uri="{FF2B5EF4-FFF2-40B4-BE49-F238E27FC236}">
                <a16:creationId xmlns:a16="http://schemas.microsoft.com/office/drawing/2014/main" id="{5F207F63-EE6C-C376-CD06-113D60F0C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010" y="1739748"/>
            <a:ext cx="2945445" cy="1080000"/>
          </a:xfrm>
          <a:prstGeom prst="rect">
            <a:avLst/>
          </a:prstGeom>
        </p:spPr>
      </p:pic>
      <p:pic>
        <p:nvPicPr>
          <p:cNvPr id="5" name="図 4" descr="グラフ&#10;&#10;自動的に生成された説明">
            <a:extLst>
              <a:ext uri="{FF2B5EF4-FFF2-40B4-BE49-F238E27FC236}">
                <a16:creationId xmlns:a16="http://schemas.microsoft.com/office/drawing/2014/main" id="{5CFDB956-4DB5-75D6-756F-48DAC3175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010" y="3410990"/>
            <a:ext cx="2944800" cy="1078250"/>
          </a:xfrm>
          <a:prstGeom prst="rect">
            <a:avLst/>
          </a:prstGeom>
        </p:spPr>
      </p:pic>
      <p:pic>
        <p:nvPicPr>
          <p:cNvPr id="7" name="図 6" descr="グラフ, 折れ線グラフ&#10;&#10;自動的に生成された説明">
            <a:extLst>
              <a:ext uri="{FF2B5EF4-FFF2-40B4-BE49-F238E27FC236}">
                <a16:creationId xmlns:a16="http://schemas.microsoft.com/office/drawing/2014/main" id="{A016E851-C540-CA66-D44D-3F017ABD9D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011" y="30406"/>
            <a:ext cx="2945444" cy="1080000"/>
          </a:xfrm>
          <a:prstGeom prst="rect">
            <a:avLst/>
          </a:prstGeom>
        </p:spPr>
      </p:pic>
      <p:pic>
        <p:nvPicPr>
          <p:cNvPr id="9" name="図 8" descr="グラフ, 折れ線グラフ&#10;&#10;自動的に生成された説明">
            <a:extLst>
              <a:ext uri="{FF2B5EF4-FFF2-40B4-BE49-F238E27FC236}">
                <a16:creationId xmlns:a16="http://schemas.microsoft.com/office/drawing/2014/main" id="{0CCF3980-B8D3-9071-86D6-6B7493D77A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616" y="5134248"/>
            <a:ext cx="2945450" cy="108000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A2FEC85-B273-76E9-71DA-904C294A94BD}"/>
              </a:ext>
            </a:extLst>
          </p:cNvPr>
          <p:cNvSpPr txBox="1"/>
          <p:nvPr/>
        </p:nvSpPr>
        <p:spPr>
          <a:xfrm>
            <a:off x="3285066" y="6180667"/>
            <a:ext cx="2099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(d) </a:t>
            </a:r>
            <a:r>
              <a:rPr kumimoji="1" lang="ja-JP" altLang="en-US" dirty="0"/>
              <a:t>ランダム波形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A5FF821-7A4A-3743-55CC-6330529BCA92}"/>
              </a:ext>
            </a:extLst>
          </p:cNvPr>
          <p:cNvSpPr txBox="1"/>
          <p:nvPr/>
        </p:nvSpPr>
        <p:spPr>
          <a:xfrm>
            <a:off x="3158066" y="1055745"/>
            <a:ext cx="2099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(a) </a:t>
            </a:r>
            <a:r>
              <a:rPr kumimoji="1" lang="ja-JP" altLang="en-US" dirty="0"/>
              <a:t>平地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9D8DB36-08EA-30FC-68A3-5C51801CF104}"/>
              </a:ext>
            </a:extLst>
          </p:cNvPr>
          <p:cNvSpPr txBox="1"/>
          <p:nvPr/>
        </p:nvSpPr>
        <p:spPr>
          <a:xfrm>
            <a:off x="3213099" y="2802958"/>
            <a:ext cx="2099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(b) </a:t>
            </a:r>
            <a:r>
              <a:rPr lang="ja-JP" altLang="en-US" dirty="0"/>
              <a:t>緩い登り坂</a:t>
            </a:r>
            <a:endParaRPr kumimoji="1"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E777A96-B9AC-84E5-2832-800A134FBF87}"/>
              </a:ext>
            </a:extLst>
          </p:cNvPr>
          <p:cNvSpPr txBox="1"/>
          <p:nvPr/>
        </p:nvSpPr>
        <p:spPr>
          <a:xfrm>
            <a:off x="3268132" y="4550171"/>
            <a:ext cx="2099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(c) </a:t>
            </a:r>
            <a:r>
              <a:rPr lang="ja-JP" altLang="en-US" dirty="0"/>
              <a:t>急な登り坂</a:t>
            </a:r>
            <a:endParaRPr kumimoji="1" lang="ja-JP" altLang="en-US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AFB76734-80C5-5F03-FE53-68BC84087F27}"/>
              </a:ext>
            </a:extLst>
          </p:cNvPr>
          <p:cNvCxnSpPr/>
          <p:nvPr/>
        </p:nvCxnSpPr>
        <p:spPr>
          <a:xfrm>
            <a:off x="7315200" y="1157681"/>
            <a:ext cx="6417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240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9939B6EB-A0FE-7011-D422-2A16C555813B}"/>
              </a:ext>
            </a:extLst>
          </p:cNvPr>
          <p:cNvGrpSpPr/>
          <p:nvPr/>
        </p:nvGrpSpPr>
        <p:grpSpPr>
          <a:xfrm>
            <a:off x="3941614" y="1041919"/>
            <a:ext cx="5827439" cy="3889542"/>
            <a:chOff x="3941614" y="1067676"/>
            <a:chExt cx="5827439" cy="3889542"/>
          </a:xfrm>
        </p:grpSpPr>
        <p:pic>
          <p:nvPicPr>
            <p:cNvPr id="4" name="図 3" descr="屋内, テーブル, 項目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A9714599-43BB-C466-7B74-E903A1C2B2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37" r="29166"/>
            <a:stretch/>
          </p:blipFill>
          <p:spPr>
            <a:xfrm>
              <a:off x="3941614" y="1177475"/>
              <a:ext cx="3500231" cy="3661946"/>
            </a:xfrm>
            <a:prstGeom prst="rect">
              <a:avLst/>
            </a:prstGeom>
          </p:spPr>
        </p:pic>
        <p:cxnSp>
          <p:nvCxnSpPr>
            <p:cNvPr id="5" name="直線矢印コネクタ 4">
              <a:extLst>
                <a:ext uri="{FF2B5EF4-FFF2-40B4-BE49-F238E27FC236}">
                  <a16:creationId xmlns:a16="http://schemas.microsoft.com/office/drawing/2014/main" id="{A0AC7938-E77F-13F5-F7A4-8267DD9196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25048" y="1820587"/>
              <a:ext cx="337522" cy="46185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8C1B38B8-80FC-F9F3-6F89-F0F360690EB0}"/>
                    </a:ext>
                  </a:extLst>
                </p:cNvPr>
                <p:cNvSpPr txBox="1"/>
                <p:nvPr/>
              </p:nvSpPr>
              <p:spPr>
                <a:xfrm>
                  <a:off x="7492289" y="1617968"/>
                  <a:ext cx="2276764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1600" b="1" dirty="0"/>
                    <a:t>Hand Controllers</a:t>
                  </a:r>
                </a:p>
                <a:p>
                  <a:r>
                    <a:rPr lang="en-US" altLang="ja-JP" sz="1600" dirty="0"/>
                    <a:t>(Meta Quest2 </a:t>
                  </a:r>
                  <a14:m>
                    <m:oMath xmlns:m="http://schemas.openxmlformats.org/officeDocument/2006/math"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×2</m:t>
                      </m:r>
                    </m:oMath>
                  </a14:m>
                  <a:r>
                    <a:rPr lang="en-US" altLang="ja-JP" sz="1600" dirty="0"/>
                    <a:t>) with vibro-units</a:t>
                  </a:r>
                  <a:endParaRPr kumimoji="1" lang="ja-JP" altLang="en-US" sz="1600" dirty="0"/>
                </a:p>
              </p:txBody>
            </p:sp>
          </mc:Choice>
          <mc:Fallback xmlns=""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8C1B38B8-80FC-F9F3-6F89-F0F360690E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2289" y="1617968"/>
                  <a:ext cx="2276764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1337" t="-2190" b="-802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41CDE66C-D43B-3C9B-3A01-860C2C9A7F71}"/>
                    </a:ext>
                  </a:extLst>
                </p:cNvPr>
                <p:cNvSpPr txBox="1"/>
                <p:nvPr/>
              </p:nvSpPr>
              <p:spPr>
                <a:xfrm>
                  <a:off x="7492291" y="2448305"/>
                  <a:ext cx="2207491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sz="1600" b="1" dirty="0"/>
                    <a:t>Poles</a:t>
                  </a:r>
                </a:p>
                <a:p>
                  <a:r>
                    <a:rPr kumimoji="1" lang="en-US" altLang="ja-JP" sz="1600" dirty="0"/>
                    <a:t>(3-dof </a:t>
                  </a:r>
                  <a14:m>
                    <m:oMath xmlns:m="http://schemas.openxmlformats.org/officeDocument/2006/math"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×2</m:t>
                      </m:r>
                    </m:oMath>
                  </a14:m>
                  <a:r>
                    <a:rPr kumimoji="1" lang="en-US" altLang="ja-JP" sz="1600" dirty="0"/>
                    <a:t>)</a:t>
                  </a:r>
                </a:p>
                <a:p>
                  <a:r>
                    <a:rPr lang="en-US" altLang="ja-JP" sz="1600" dirty="0"/>
                    <a:t>with vibro-units</a:t>
                  </a:r>
                  <a:endParaRPr kumimoji="1" lang="ja-JP" altLang="en-US" sz="1600" dirty="0"/>
                </a:p>
              </p:txBody>
            </p:sp>
          </mc:Choice>
          <mc:Fallback xmlns=""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41CDE66C-D43B-3C9B-3A01-860C2C9A7F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2291" y="2448305"/>
                  <a:ext cx="2207491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1381" t="-2190" b="-802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F7C29361-F786-AE00-D661-92734408FA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69809" y="2582817"/>
              <a:ext cx="592761" cy="49916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9DF959A6-5288-39B5-D0F7-870A83CCA2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7188" y="1220005"/>
              <a:ext cx="1265382" cy="42391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B3CF7F5B-6ADD-AB19-2179-B4457EB329F3}"/>
                </a:ext>
              </a:extLst>
            </p:cNvPr>
            <p:cNvSpPr txBox="1"/>
            <p:nvPr/>
          </p:nvSpPr>
          <p:spPr>
            <a:xfrm>
              <a:off x="7458660" y="1067676"/>
              <a:ext cx="22767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b="1" dirty="0"/>
                <a:t>Wind</a:t>
              </a:r>
              <a:endParaRPr kumimoji="1" lang="en-US" altLang="ja-JP" sz="1600" b="1" dirty="0"/>
            </a:p>
            <a:p>
              <a:r>
                <a:rPr lang="en-US" altLang="ja-JP" sz="1600" dirty="0"/>
                <a:t>Units (3-dof)</a:t>
              </a:r>
              <a:endParaRPr kumimoji="1" lang="ja-JP" alt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テキスト ボックス 7">
                  <a:extLst>
                    <a:ext uri="{FF2B5EF4-FFF2-40B4-BE49-F238E27FC236}">
                      <a16:creationId xmlns:a16="http://schemas.microsoft.com/office/drawing/2014/main" id="{8A724E78-A965-F415-49BD-94AFCCBBE6DB}"/>
                    </a:ext>
                  </a:extLst>
                </p:cNvPr>
                <p:cNvSpPr txBox="1"/>
                <p:nvPr/>
              </p:nvSpPr>
              <p:spPr>
                <a:xfrm>
                  <a:off x="7458660" y="4126221"/>
                  <a:ext cx="2207491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sz="1600" b="1" dirty="0"/>
                    <a:t>Foot pedals</a:t>
                  </a:r>
                </a:p>
                <a:p>
                  <a:r>
                    <a:rPr kumimoji="1" lang="en-US" altLang="ja-JP" sz="1600" dirty="0"/>
                    <a:t>(2-dof </a:t>
                  </a:r>
                  <a14:m>
                    <m:oMath xmlns:m="http://schemas.openxmlformats.org/officeDocument/2006/math"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×2</m:t>
                      </m:r>
                    </m:oMath>
                  </a14:m>
                  <a:r>
                    <a:rPr kumimoji="1" lang="en-US" altLang="ja-JP" sz="1600" dirty="0"/>
                    <a:t>)</a:t>
                  </a:r>
                </a:p>
                <a:p>
                  <a:r>
                    <a:rPr lang="en-US" altLang="ja-JP" sz="1600" dirty="0"/>
                    <a:t>with vibro-units</a:t>
                  </a:r>
                  <a:endParaRPr kumimoji="1" lang="ja-JP" altLang="en-US" sz="1600" dirty="0"/>
                </a:p>
              </p:txBody>
            </p:sp>
          </mc:Choice>
          <mc:Fallback xmlns="">
            <p:sp>
              <p:nvSpPr>
                <p:cNvPr id="8" name="テキスト ボックス 7">
                  <a:extLst>
                    <a:ext uri="{FF2B5EF4-FFF2-40B4-BE49-F238E27FC236}">
                      <a16:creationId xmlns:a16="http://schemas.microsoft.com/office/drawing/2014/main" id="{8A724E78-A965-F415-49BD-94AFCCBBE6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8660" y="4126221"/>
                  <a:ext cx="2207491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1657" t="-2206" b="-8824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052DE8AF-E646-A965-5862-7157BDED6C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97188" y="4228410"/>
              <a:ext cx="1265382" cy="3878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テキスト ボックス 13">
                  <a:extLst>
                    <a:ext uri="{FF2B5EF4-FFF2-40B4-BE49-F238E27FC236}">
                      <a16:creationId xmlns:a16="http://schemas.microsoft.com/office/drawing/2014/main" id="{E271119D-0ED7-C992-9D16-C0C16C15D2C2}"/>
                    </a:ext>
                  </a:extLst>
                </p:cNvPr>
                <p:cNvSpPr txBox="1"/>
                <p:nvPr/>
              </p:nvSpPr>
              <p:spPr>
                <a:xfrm>
                  <a:off x="7492289" y="3242547"/>
                  <a:ext cx="2207491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sz="1600" b="1" dirty="0"/>
                    <a:t>Saddle</a:t>
                  </a:r>
                </a:p>
                <a:p>
                  <a:r>
                    <a:rPr kumimoji="1" lang="en-US" altLang="ja-JP" sz="1600" dirty="0"/>
                    <a:t>(1-dof </a:t>
                  </a:r>
                  <a14:m>
                    <m:oMath xmlns:m="http://schemas.openxmlformats.org/officeDocument/2006/math"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×2</m:t>
                      </m:r>
                    </m:oMath>
                  </a14:m>
                  <a:r>
                    <a:rPr kumimoji="1" lang="en-US" altLang="ja-JP" sz="1600" dirty="0"/>
                    <a:t>)</a:t>
                  </a:r>
                </a:p>
                <a:p>
                  <a:r>
                    <a:rPr lang="en-US" altLang="ja-JP" sz="1600" dirty="0"/>
                    <a:t>with a vibro-unit</a:t>
                  </a:r>
                  <a:endParaRPr kumimoji="1" lang="ja-JP" altLang="en-US" sz="1600" dirty="0"/>
                </a:p>
              </p:txBody>
            </p:sp>
          </mc:Choice>
          <mc:Fallback xmlns="">
            <p:sp>
              <p:nvSpPr>
                <p:cNvPr id="14" name="テキスト ボックス 13">
                  <a:extLst>
                    <a:ext uri="{FF2B5EF4-FFF2-40B4-BE49-F238E27FC236}">
                      <a16:creationId xmlns:a16="http://schemas.microsoft.com/office/drawing/2014/main" id="{E271119D-0ED7-C992-9D16-C0C16C15D2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2289" y="3242547"/>
                  <a:ext cx="2207491" cy="830997"/>
                </a:xfrm>
                <a:prstGeom prst="rect">
                  <a:avLst/>
                </a:prstGeom>
                <a:blipFill>
                  <a:blip r:embed="rId6"/>
                  <a:stretch>
                    <a:fillRect l="-1381" t="-2206" b="-8824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159C91B6-9B43-2C60-9435-F1A1FE784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8372" y="3389305"/>
              <a:ext cx="1754198" cy="19037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2337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32935049-253F-E8C3-7F1E-46D4AFCB2BF3}"/>
              </a:ext>
            </a:extLst>
          </p:cNvPr>
          <p:cNvGrpSpPr/>
          <p:nvPr/>
        </p:nvGrpSpPr>
        <p:grpSpPr>
          <a:xfrm>
            <a:off x="1934450" y="1891718"/>
            <a:ext cx="6019405" cy="3779240"/>
            <a:chOff x="1934450" y="1891718"/>
            <a:chExt cx="6019405" cy="3779240"/>
          </a:xfrm>
        </p:grpSpPr>
        <p:pic>
          <p:nvPicPr>
            <p:cNvPr id="3" name="図 2" descr="レゴの人の絵&#10;&#10;低い精度で自動的に生成された説明">
              <a:extLst>
                <a:ext uri="{FF2B5EF4-FFF2-40B4-BE49-F238E27FC236}">
                  <a16:creationId xmlns:a16="http://schemas.microsoft.com/office/drawing/2014/main" id="{5B9AACE8-04FF-C11C-F8DB-A48D75A02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2554" y="1891718"/>
              <a:ext cx="4743197" cy="3779240"/>
            </a:xfrm>
            <a:prstGeom prst="rect">
              <a:avLst/>
            </a:prstGeom>
          </p:spPr>
        </p:pic>
        <p:cxnSp>
          <p:nvCxnSpPr>
            <p:cNvPr id="5" name="直線矢印コネクタ 4">
              <a:extLst>
                <a:ext uri="{FF2B5EF4-FFF2-40B4-BE49-F238E27FC236}">
                  <a16:creationId xmlns:a16="http://schemas.microsoft.com/office/drawing/2014/main" id="{0BF46A5D-9292-7867-D9AC-6AB93A9B605C}"/>
                </a:ext>
              </a:extLst>
            </p:cNvPr>
            <p:cNvCxnSpPr/>
            <p:nvPr/>
          </p:nvCxnSpPr>
          <p:spPr>
            <a:xfrm>
              <a:off x="4437777" y="2625753"/>
              <a:ext cx="0" cy="68400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380EE6EA-87AE-6EB4-431C-BE6BCC67D7D8}"/>
                </a:ext>
              </a:extLst>
            </p:cNvPr>
            <p:cNvCxnSpPr/>
            <p:nvPr/>
          </p:nvCxnSpPr>
          <p:spPr>
            <a:xfrm>
              <a:off x="5559106" y="2745000"/>
              <a:ext cx="0" cy="648000"/>
            </a:xfrm>
            <a:prstGeom prst="straightConnector1">
              <a:avLst/>
            </a:prstGeom>
            <a:ln>
              <a:solidFill>
                <a:srgbClr val="0000FF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34FBC7D6-210C-B2F1-A4BA-D9AC6FB69712}"/>
                </a:ext>
              </a:extLst>
            </p:cNvPr>
            <p:cNvSpPr txBox="1"/>
            <p:nvPr/>
          </p:nvSpPr>
          <p:spPr>
            <a:xfrm>
              <a:off x="5777990" y="2375668"/>
              <a:ext cx="1646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ストック伸縮</a:t>
              </a:r>
              <a:endParaRPr kumimoji="1" lang="ja-JP" altLang="en-US" dirty="0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32F290AD-8FF5-D11E-E773-E7F3F74576B2}"/>
                </a:ext>
              </a:extLst>
            </p:cNvPr>
            <p:cNvSpPr txBox="1"/>
            <p:nvPr/>
          </p:nvSpPr>
          <p:spPr>
            <a:xfrm>
              <a:off x="3933747" y="2007380"/>
              <a:ext cx="1646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サドルリフト</a:t>
              </a:r>
            </a:p>
          </p:txBody>
        </p: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A35F2811-4C6A-B55C-187A-FBC2A5C90A8E}"/>
                </a:ext>
              </a:extLst>
            </p:cNvPr>
            <p:cNvCxnSpPr>
              <a:cxnSpLocks/>
            </p:cNvCxnSpPr>
            <p:nvPr/>
          </p:nvCxnSpPr>
          <p:spPr>
            <a:xfrm>
              <a:off x="4718966" y="2283854"/>
              <a:ext cx="0" cy="530063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4B940641-72B2-1646-610B-49A2C20C4E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7071" y="2690992"/>
              <a:ext cx="546871" cy="287865"/>
            </a:xfrm>
            <a:prstGeom prst="straightConnector1">
              <a:avLst/>
            </a:prstGeom>
            <a:ln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D22FB4DD-2390-0127-812D-DEC2D825F238}"/>
                </a:ext>
              </a:extLst>
            </p:cNvPr>
            <p:cNvSpPr txBox="1"/>
            <p:nvPr/>
          </p:nvSpPr>
          <p:spPr>
            <a:xfrm>
              <a:off x="1934450" y="3496100"/>
              <a:ext cx="1433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ペダル回転</a:t>
              </a:r>
            </a:p>
          </p:txBody>
        </p:sp>
        <p:sp>
          <p:nvSpPr>
            <p:cNvPr id="15" name="円弧 14">
              <a:extLst>
                <a:ext uri="{FF2B5EF4-FFF2-40B4-BE49-F238E27FC236}">
                  <a16:creationId xmlns:a16="http://schemas.microsoft.com/office/drawing/2014/main" id="{2BDCD9A4-3AE3-5112-10EF-14D7DDC9C5A4}"/>
                </a:ext>
              </a:extLst>
            </p:cNvPr>
            <p:cNvSpPr/>
            <p:nvPr/>
          </p:nvSpPr>
          <p:spPr>
            <a:xfrm>
              <a:off x="3687959" y="3680766"/>
              <a:ext cx="732950" cy="611081"/>
            </a:xfrm>
            <a:prstGeom prst="arc">
              <a:avLst>
                <a:gd name="adj1" fmla="val 14611307"/>
                <a:gd name="adj2" fmla="val 372717"/>
              </a:avLst>
            </a:prstGeom>
            <a:ln>
              <a:solidFill>
                <a:schemeClr val="accent2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0AE4D480-D2B2-B152-C30E-434BE60E6630}"/>
                </a:ext>
              </a:extLst>
            </p:cNvPr>
            <p:cNvCxnSpPr>
              <a:cxnSpLocks/>
            </p:cNvCxnSpPr>
            <p:nvPr/>
          </p:nvCxnSpPr>
          <p:spPr>
            <a:xfrm>
              <a:off x="3047697" y="3801640"/>
              <a:ext cx="1165933" cy="30360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77C77182-1008-817B-EF77-CEA544995FFC}"/>
                </a:ext>
              </a:extLst>
            </p:cNvPr>
            <p:cNvSpPr txBox="1"/>
            <p:nvPr/>
          </p:nvSpPr>
          <p:spPr>
            <a:xfrm>
              <a:off x="3178619" y="4939614"/>
              <a:ext cx="1433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足スライダ</a:t>
              </a:r>
              <a:endParaRPr kumimoji="1" lang="ja-JP" altLang="en-US" dirty="0"/>
            </a:p>
          </p:txBody>
        </p: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0A19ACD8-7965-EC28-9532-34FCB25801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54434" y="4534494"/>
              <a:ext cx="112252" cy="426478"/>
            </a:xfrm>
            <a:prstGeom prst="line">
              <a:avLst/>
            </a:prstGeom>
            <a:ln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B601DF02-B98B-33A9-23DA-120F38C8C4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5308" y="4266109"/>
              <a:ext cx="741408" cy="411355"/>
            </a:xfrm>
            <a:prstGeom prst="line">
              <a:avLst/>
            </a:prstGeom>
            <a:ln>
              <a:solidFill>
                <a:srgbClr val="00FFFF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円弧 27">
              <a:extLst>
                <a:ext uri="{FF2B5EF4-FFF2-40B4-BE49-F238E27FC236}">
                  <a16:creationId xmlns:a16="http://schemas.microsoft.com/office/drawing/2014/main" id="{9C8D3A6F-CB00-2265-4DA8-6F1301272153}"/>
                </a:ext>
              </a:extLst>
            </p:cNvPr>
            <p:cNvSpPr/>
            <p:nvPr/>
          </p:nvSpPr>
          <p:spPr>
            <a:xfrm>
              <a:off x="5089445" y="3801640"/>
              <a:ext cx="673994" cy="794197"/>
            </a:xfrm>
            <a:prstGeom prst="arc">
              <a:avLst>
                <a:gd name="adj1" fmla="val 9807798"/>
                <a:gd name="adj2" fmla="val 20053839"/>
              </a:avLst>
            </a:prstGeom>
            <a:ln>
              <a:solidFill>
                <a:srgbClr val="FF00FF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136628F4-9ABD-B5DE-77EE-C0FE5E810ECD}"/>
                </a:ext>
              </a:extLst>
            </p:cNvPr>
            <p:cNvSpPr txBox="1"/>
            <p:nvPr/>
          </p:nvSpPr>
          <p:spPr>
            <a:xfrm>
              <a:off x="5638802" y="3532088"/>
              <a:ext cx="23150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ストックピッチ回転</a:t>
              </a:r>
            </a:p>
          </p:txBody>
        </p: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58C40276-46F9-F1DB-50DA-3D2A219FA1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2531" y="3801640"/>
              <a:ext cx="540539" cy="875824"/>
            </a:xfrm>
            <a:prstGeom prst="line">
              <a:avLst/>
            </a:prstGeom>
            <a:ln>
              <a:solidFill>
                <a:srgbClr val="FF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DD5B889B-09A2-1CE9-DA00-11F3D803A817}"/>
                </a:ext>
              </a:extLst>
            </p:cNvPr>
            <p:cNvSpPr txBox="1"/>
            <p:nvPr/>
          </p:nvSpPr>
          <p:spPr>
            <a:xfrm>
              <a:off x="5580087" y="5179575"/>
              <a:ext cx="2123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ストックスライダ</a:t>
              </a:r>
            </a:p>
          </p:txBody>
        </p: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AB04DC4A-EEA1-1D21-1810-F5D86D9422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5715" y="4730012"/>
              <a:ext cx="1356317" cy="769407"/>
            </a:xfrm>
            <a:prstGeom prst="line">
              <a:avLst/>
            </a:prstGeom>
            <a:ln>
              <a:solidFill>
                <a:srgbClr val="00FF00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027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7ABA5CC7-AE7B-3C0C-775F-8D393C4AC63B}"/>
              </a:ext>
            </a:extLst>
          </p:cNvPr>
          <p:cNvGrpSpPr/>
          <p:nvPr/>
        </p:nvGrpSpPr>
        <p:grpSpPr>
          <a:xfrm>
            <a:off x="1816217" y="2166639"/>
            <a:ext cx="1083292" cy="180000"/>
            <a:chOff x="1816217" y="2166639"/>
            <a:chExt cx="1083292" cy="180000"/>
          </a:xfrm>
        </p:grpSpPr>
        <p:cxnSp>
          <p:nvCxnSpPr>
            <p:cNvPr id="3" name="直線コネクタ 2">
              <a:extLst>
                <a:ext uri="{FF2B5EF4-FFF2-40B4-BE49-F238E27FC236}">
                  <a16:creationId xmlns:a16="http://schemas.microsoft.com/office/drawing/2014/main" id="{1EDE14DF-6971-7FA5-0D8E-BE9BCDF2E81C}"/>
                </a:ext>
              </a:extLst>
            </p:cNvPr>
            <p:cNvCxnSpPr>
              <a:cxnSpLocks/>
            </p:cNvCxnSpPr>
            <p:nvPr/>
          </p:nvCxnSpPr>
          <p:spPr>
            <a:xfrm>
              <a:off x="1816217" y="2261889"/>
              <a:ext cx="1080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線コネクタ 3">
              <a:extLst>
                <a:ext uri="{FF2B5EF4-FFF2-40B4-BE49-F238E27FC236}">
                  <a16:creationId xmlns:a16="http://schemas.microsoft.com/office/drawing/2014/main" id="{7BDC4E3A-A321-058A-A04B-E1571C97ECF1}"/>
                </a:ext>
              </a:extLst>
            </p:cNvPr>
            <p:cNvCxnSpPr>
              <a:cxnSpLocks/>
            </p:cNvCxnSpPr>
            <p:nvPr/>
          </p:nvCxnSpPr>
          <p:spPr>
            <a:xfrm>
              <a:off x="1816217" y="2166639"/>
              <a:ext cx="0" cy="18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EF30C7ED-FA8C-0839-81A3-9D4477A9F658}"/>
                </a:ext>
              </a:extLst>
            </p:cNvPr>
            <p:cNvCxnSpPr>
              <a:cxnSpLocks/>
            </p:cNvCxnSpPr>
            <p:nvPr/>
          </p:nvCxnSpPr>
          <p:spPr>
            <a:xfrm>
              <a:off x="2899509" y="2166639"/>
              <a:ext cx="0" cy="18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6E49517-A1BE-20EA-8851-5BEC120DC77C}"/>
              </a:ext>
            </a:extLst>
          </p:cNvPr>
          <p:cNvSpPr/>
          <p:nvPr/>
        </p:nvSpPr>
        <p:spPr>
          <a:xfrm>
            <a:off x="4402318" y="3035431"/>
            <a:ext cx="396000" cy="1885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C79AD0F-497B-2344-E580-CC8C09A42D22}"/>
              </a:ext>
            </a:extLst>
          </p:cNvPr>
          <p:cNvSpPr/>
          <p:nvPr/>
        </p:nvSpPr>
        <p:spPr>
          <a:xfrm>
            <a:off x="5898000" y="3035431"/>
            <a:ext cx="108000" cy="108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1D93D3E-E349-A652-9955-F07C59705B29}"/>
              </a:ext>
            </a:extLst>
          </p:cNvPr>
          <p:cNvSpPr/>
          <p:nvPr/>
        </p:nvSpPr>
        <p:spPr>
          <a:xfrm>
            <a:off x="6096000" y="3375000"/>
            <a:ext cx="108000" cy="1080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D2154EC-1FA4-170D-2433-428527FE16E2}"/>
              </a:ext>
            </a:extLst>
          </p:cNvPr>
          <p:cNvSpPr/>
          <p:nvPr/>
        </p:nvSpPr>
        <p:spPr>
          <a:xfrm>
            <a:off x="6663179" y="3810204"/>
            <a:ext cx="108000" cy="1080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4605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FFC39B-6408-9E68-9A31-B3024C307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B4F938F-7260-492A-25F2-469577D3C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平</a:t>
            </a:r>
            <a:r>
              <a:rPr lang="en-US" altLang="ja-JP" dirty="0"/>
              <a:t>24,</a:t>
            </a:r>
            <a:r>
              <a:rPr lang="ja-JP" altLang="en-US" dirty="0"/>
              <a:t> 中</a:t>
            </a:r>
            <a:r>
              <a:rPr lang="en-US" altLang="ja-JP" dirty="0"/>
              <a:t>16,</a:t>
            </a:r>
            <a:r>
              <a:rPr lang="ja-JP" altLang="en-US" dirty="0"/>
              <a:t> 急</a:t>
            </a:r>
            <a:r>
              <a:rPr lang="en-US" altLang="ja-JP" dirty="0"/>
              <a:t>53, </a:t>
            </a:r>
            <a:r>
              <a:rPr lang="ja-JP" altLang="en-US" dirty="0"/>
              <a:t>ラ</a:t>
            </a:r>
            <a:r>
              <a:rPr lang="en-US" altLang="ja-JP" dirty="0"/>
              <a:t>NA, </a:t>
            </a:r>
            <a:r>
              <a:rPr lang="ja-JP" altLang="en-US" dirty="0"/>
              <a:t>昇</a:t>
            </a:r>
            <a:r>
              <a:rPr lang="en-US" altLang="ja-JP" dirty="0"/>
              <a:t>40, True</a:t>
            </a:r>
            <a:r>
              <a:rPr lang="ja-JP" altLang="en-US" dirty="0"/>
              <a:t> </a:t>
            </a:r>
            <a:r>
              <a:rPr lang="en-US" altLang="ja-JP" dirty="0"/>
              <a:t>(</a:t>
            </a:r>
            <a:r>
              <a:rPr lang="ja-JP" altLang="en-US" dirty="0"/>
              <a:t>中村君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急</a:t>
            </a:r>
            <a:r>
              <a:rPr lang="en-US" altLang="ja-JP" dirty="0"/>
              <a:t>90,</a:t>
            </a:r>
            <a:r>
              <a:rPr lang="ja-JP" altLang="en-US" dirty="0"/>
              <a:t> 中</a:t>
            </a:r>
            <a:r>
              <a:rPr lang="en-US" altLang="ja-JP" dirty="0"/>
              <a:t>82,</a:t>
            </a:r>
            <a:r>
              <a:rPr lang="ja-JP" altLang="en-US" dirty="0"/>
              <a:t> 平</a:t>
            </a:r>
            <a:r>
              <a:rPr lang="en-US" altLang="ja-JP" dirty="0"/>
              <a:t>13, </a:t>
            </a:r>
            <a:r>
              <a:rPr lang="ja-JP" altLang="en-US" dirty="0"/>
              <a:t>ラ</a:t>
            </a:r>
            <a:r>
              <a:rPr lang="en-US" altLang="ja-JP" dirty="0"/>
              <a:t>NA, </a:t>
            </a:r>
            <a:r>
              <a:rPr lang="ja-JP" altLang="en-US" dirty="0"/>
              <a:t>昇</a:t>
            </a:r>
            <a:r>
              <a:rPr lang="en-US" altLang="ja-JP" dirty="0"/>
              <a:t>87,</a:t>
            </a:r>
            <a:r>
              <a:rPr lang="ja-JP" altLang="en-US" dirty="0"/>
              <a:t> </a:t>
            </a:r>
            <a:r>
              <a:rPr lang="en-US" altLang="ja-JP" dirty="0"/>
              <a:t>False</a:t>
            </a:r>
            <a:r>
              <a:rPr lang="ja-JP" altLang="en-US" dirty="0"/>
              <a:t> 中</a:t>
            </a:r>
            <a:r>
              <a:rPr lang="en-US" altLang="ja-JP" dirty="0"/>
              <a:t> (</a:t>
            </a:r>
            <a:r>
              <a:rPr lang="ja-JP" altLang="en-US" dirty="0"/>
              <a:t>米田君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中</a:t>
            </a:r>
            <a:r>
              <a:rPr lang="en-US" altLang="ja-JP" dirty="0"/>
              <a:t>80,</a:t>
            </a:r>
            <a:r>
              <a:rPr lang="ja-JP" altLang="en-US" dirty="0"/>
              <a:t> ラ</a:t>
            </a:r>
            <a:r>
              <a:rPr lang="en-US" altLang="ja-JP" dirty="0"/>
              <a:t>NA, </a:t>
            </a:r>
            <a:r>
              <a:rPr lang="ja-JP" altLang="en-US" dirty="0"/>
              <a:t>平</a:t>
            </a:r>
            <a:r>
              <a:rPr lang="en-US" altLang="ja-JP" dirty="0"/>
              <a:t>11,</a:t>
            </a:r>
            <a:r>
              <a:rPr lang="ja-JP" altLang="en-US" dirty="0"/>
              <a:t> 急</a:t>
            </a:r>
            <a:r>
              <a:rPr lang="en-US" altLang="ja-JP" dirty="0"/>
              <a:t>98, </a:t>
            </a:r>
            <a:r>
              <a:rPr lang="ja-JP" altLang="en-US" dirty="0"/>
              <a:t>昇</a:t>
            </a:r>
            <a:r>
              <a:rPr lang="en-US" altLang="ja-JP" dirty="0"/>
              <a:t>73, False</a:t>
            </a:r>
            <a:r>
              <a:rPr lang="ja-JP" altLang="en-US" dirty="0"/>
              <a:t> 中</a:t>
            </a:r>
            <a:r>
              <a:rPr lang="en-US" altLang="ja-JP" dirty="0"/>
              <a:t>(</a:t>
            </a:r>
            <a:r>
              <a:rPr lang="ja-JP" altLang="en-US" dirty="0"/>
              <a:t>芹沢君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急</a:t>
            </a:r>
            <a:r>
              <a:rPr lang="en-US" altLang="ja-JP" dirty="0"/>
              <a:t>76,</a:t>
            </a:r>
            <a:r>
              <a:rPr lang="ja-JP" altLang="en-US" dirty="0"/>
              <a:t> 平</a:t>
            </a:r>
            <a:r>
              <a:rPr lang="en-US" altLang="ja-JP" dirty="0"/>
              <a:t>00,</a:t>
            </a:r>
            <a:r>
              <a:rPr lang="ja-JP" altLang="en-US" dirty="0"/>
              <a:t> ラ</a:t>
            </a:r>
            <a:r>
              <a:rPr lang="en-US" altLang="ja-JP" dirty="0"/>
              <a:t>NA, </a:t>
            </a:r>
            <a:r>
              <a:rPr lang="ja-JP" altLang="en-US" dirty="0"/>
              <a:t>中</a:t>
            </a:r>
            <a:r>
              <a:rPr lang="en-US" altLang="ja-JP" dirty="0"/>
              <a:t>59, </a:t>
            </a:r>
            <a:r>
              <a:rPr lang="ja-JP" altLang="en-US" dirty="0"/>
              <a:t>昇</a:t>
            </a:r>
            <a:r>
              <a:rPr lang="en-US" altLang="ja-JP" dirty="0"/>
              <a:t>74, True</a:t>
            </a:r>
            <a:r>
              <a:rPr lang="ja-JP" altLang="en-US" dirty="0"/>
              <a:t> （けいすけ）</a:t>
            </a:r>
            <a:endParaRPr lang="en-US" altLang="ja-JP" dirty="0"/>
          </a:p>
          <a:p>
            <a:r>
              <a:rPr lang="ja-JP" altLang="en-US" dirty="0"/>
              <a:t>平</a:t>
            </a:r>
            <a:r>
              <a:rPr lang="en-US" altLang="ja-JP" dirty="0"/>
              <a:t>74,</a:t>
            </a:r>
            <a:r>
              <a:rPr lang="ja-JP" altLang="en-US" dirty="0"/>
              <a:t> 急</a:t>
            </a:r>
            <a:r>
              <a:rPr lang="en-US" altLang="ja-JP" dirty="0"/>
              <a:t>80,</a:t>
            </a:r>
            <a:r>
              <a:rPr lang="ja-JP" altLang="en-US" dirty="0"/>
              <a:t> 中</a:t>
            </a:r>
            <a:r>
              <a:rPr lang="en-US" altLang="ja-JP" dirty="0"/>
              <a:t>66, </a:t>
            </a:r>
            <a:r>
              <a:rPr lang="ja-JP" altLang="en-US" dirty="0"/>
              <a:t>ラ</a:t>
            </a:r>
            <a:r>
              <a:rPr lang="en-US" altLang="ja-JP" dirty="0"/>
              <a:t>NA, </a:t>
            </a:r>
            <a:r>
              <a:rPr lang="ja-JP" altLang="en-US" dirty="0"/>
              <a:t>昇</a:t>
            </a:r>
            <a:r>
              <a:rPr lang="en-US" altLang="ja-JP" dirty="0"/>
              <a:t>64, True</a:t>
            </a:r>
            <a:r>
              <a:rPr lang="ja-JP" altLang="en-US" dirty="0"/>
              <a:t>（和也）</a:t>
            </a:r>
            <a:endParaRPr lang="en-US" altLang="ja-JP" dirty="0"/>
          </a:p>
          <a:p>
            <a:r>
              <a:rPr lang="ja-JP" altLang="en-US" dirty="0"/>
              <a:t>中</a:t>
            </a:r>
            <a:r>
              <a:rPr lang="en-US" altLang="ja-JP" dirty="0"/>
              <a:t>79,</a:t>
            </a:r>
            <a:r>
              <a:rPr lang="ja-JP" altLang="en-US" dirty="0"/>
              <a:t> ラ</a:t>
            </a:r>
            <a:r>
              <a:rPr lang="en-US" altLang="ja-JP" dirty="0"/>
              <a:t>NA,</a:t>
            </a:r>
            <a:r>
              <a:rPr lang="ja-JP" altLang="en-US" dirty="0"/>
              <a:t> 急</a:t>
            </a:r>
            <a:r>
              <a:rPr lang="en-US" altLang="ja-JP" dirty="0"/>
              <a:t>63, </a:t>
            </a:r>
            <a:r>
              <a:rPr lang="ja-JP" altLang="en-US" dirty="0"/>
              <a:t>平</a:t>
            </a:r>
            <a:r>
              <a:rPr lang="en-US" altLang="ja-JP" dirty="0"/>
              <a:t>07, </a:t>
            </a:r>
            <a:r>
              <a:rPr lang="ja-JP" altLang="en-US" dirty="0"/>
              <a:t>昇</a:t>
            </a:r>
            <a:r>
              <a:rPr lang="en-US" altLang="ja-JP" dirty="0"/>
              <a:t>65, True</a:t>
            </a:r>
            <a:r>
              <a:rPr lang="ja-JP" altLang="en-US" dirty="0"/>
              <a:t>（後藤くん</a:t>
            </a:r>
            <a:r>
              <a:rPr lang="en-US" altLang="ja-JP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81483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A7C30997-19CE-2C08-7D3D-3A347833B220}"/>
              </a:ext>
            </a:extLst>
          </p:cNvPr>
          <p:cNvCxnSpPr>
            <a:cxnSpLocks/>
          </p:cNvCxnSpPr>
          <p:nvPr/>
        </p:nvCxnSpPr>
        <p:spPr>
          <a:xfrm>
            <a:off x="3021576" y="3644724"/>
            <a:ext cx="4262805" cy="1829851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86C80013-651E-C9A9-84AA-40B9DD8E8C4A}"/>
              </a:ext>
            </a:extLst>
          </p:cNvPr>
          <p:cNvSpPr txBox="1"/>
          <p:nvPr/>
        </p:nvSpPr>
        <p:spPr>
          <a:xfrm>
            <a:off x="5056461" y="4190317"/>
            <a:ext cx="1039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14</a:t>
            </a:r>
            <a:r>
              <a:rPr kumimoji="1" lang="ja-JP" altLang="en-US" sz="2400" dirty="0"/>
              <a:t>段</a:t>
            </a: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D13286B2-4CFE-CED5-18FC-D9A3EEEBF369}"/>
              </a:ext>
            </a:extLst>
          </p:cNvPr>
          <p:cNvSpPr txBox="1"/>
          <p:nvPr/>
        </p:nvSpPr>
        <p:spPr>
          <a:xfrm>
            <a:off x="2796100" y="5988575"/>
            <a:ext cx="2722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踏み</a:t>
            </a:r>
            <a:r>
              <a:rPr kumimoji="1" lang="ja-JP" altLang="en-US" sz="2400" dirty="0"/>
              <a:t>面 </a:t>
            </a:r>
            <a:r>
              <a:rPr lang="en-US" altLang="ja-JP" sz="2400" dirty="0"/>
              <a:t>310</a:t>
            </a:r>
            <a:r>
              <a:rPr kumimoji="1" lang="en-US" altLang="ja-JP" sz="2400" dirty="0"/>
              <a:t>mm</a:t>
            </a:r>
            <a:r>
              <a:rPr kumimoji="1" lang="ja-JP" altLang="en-US" sz="2400" dirty="0"/>
              <a:t> </a:t>
            </a: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01203D66-3C76-C8AA-D87C-5DD1D0BBD684}"/>
              </a:ext>
            </a:extLst>
          </p:cNvPr>
          <p:cNvSpPr txBox="1"/>
          <p:nvPr/>
        </p:nvSpPr>
        <p:spPr>
          <a:xfrm>
            <a:off x="1729546" y="5446695"/>
            <a:ext cx="2538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蹴上げ</a:t>
            </a:r>
            <a:r>
              <a:rPr kumimoji="1" lang="ja-JP" altLang="en-US" sz="2400" dirty="0"/>
              <a:t> </a:t>
            </a:r>
            <a:r>
              <a:rPr kumimoji="1" lang="en-US" altLang="ja-JP" sz="2400" dirty="0"/>
              <a:t>158mm</a:t>
            </a:r>
            <a:r>
              <a:rPr kumimoji="1" lang="ja-JP" altLang="en-US" sz="2400" dirty="0"/>
              <a:t> </a:t>
            </a: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2B0DED85-5C33-14F9-EEF1-AAD3089CD482}"/>
              </a:ext>
            </a:extLst>
          </p:cNvPr>
          <p:cNvGrpSpPr/>
          <p:nvPr/>
        </p:nvGrpSpPr>
        <p:grpSpPr>
          <a:xfrm>
            <a:off x="1524381" y="3717348"/>
            <a:ext cx="5760894" cy="2714101"/>
            <a:chOff x="1524381" y="3191446"/>
            <a:chExt cx="5760894" cy="3240003"/>
          </a:xfrm>
        </p:grpSpPr>
        <p:cxnSp>
          <p:nvCxnSpPr>
            <p:cNvPr id="4" name="直線コネクタ 3">
              <a:extLst>
                <a:ext uri="{FF2B5EF4-FFF2-40B4-BE49-F238E27FC236}">
                  <a16:creationId xmlns:a16="http://schemas.microsoft.com/office/drawing/2014/main" id="{4F55FA41-8C91-6CB3-DBC5-F79BAED1AFFD}"/>
                </a:ext>
              </a:extLst>
            </p:cNvPr>
            <p:cNvCxnSpPr/>
            <p:nvPr/>
          </p:nvCxnSpPr>
          <p:spPr>
            <a:xfrm>
              <a:off x="3712126" y="4991449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コネクタ 4">
              <a:extLst>
                <a:ext uri="{FF2B5EF4-FFF2-40B4-BE49-F238E27FC236}">
                  <a16:creationId xmlns:a16="http://schemas.microsoft.com/office/drawing/2014/main" id="{2712CB22-95BA-A2E3-7CB5-583FCB2EC453}"/>
                </a:ext>
              </a:extLst>
            </p:cNvPr>
            <p:cNvCxnSpPr>
              <a:cxnSpLocks/>
            </p:cNvCxnSpPr>
            <p:nvPr/>
          </p:nvCxnSpPr>
          <p:spPr>
            <a:xfrm>
              <a:off x="4432126" y="4991449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14D00F32-8AD3-4261-F96F-71D91B8E8B0E}"/>
                </a:ext>
              </a:extLst>
            </p:cNvPr>
            <p:cNvCxnSpPr/>
            <p:nvPr/>
          </p:nvCxnSpPr>
          <p:spPr>
            <a:xfrm>
              <a:off x="4425191" y="5351449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B49E885B-29B2-3CBA-96B2-908D288BA902}"/>
                </a:ext>
              </a:extLst>
            </p:cNvPr>
            <p:cNvCxnSpPr>
              <a:cxnSpLocks/>
            </p:cNvCxnSpPr>
            <p:nvPr/>
          </p:nvCxnSpPr>
          <p:spPr>
            <a:xfrm>
              <a:off x="5145191" y="5351449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102DD5C4-4E30-83EC-9493-BDE96C8A09DD}"/>
                </a:ext>
              </a:extLst>
            </p:cNvPr>
            <p:cNvCxnSpPr/>
            <p:nvPr/>
          </p:nvCxnSpPr>
          <p:spPr>
            <a:xfrm>
              <a:off x="5138255" y="5711449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DE20FD0A-48D9-BE84-B21D-29D1A352D7E9}"/>
                </a:ext>
              </a:extLst>
            </p:cNvPr>
            <p:cNvCxnSpPr>
              <a:cxnSpLocks/>
            </p:cNvCxnSpPr>
            <p:nvPr/>
          </p:nvCxnSpPr>
          <p:spPr>
            <a:xfrm>
              <a:off x="5858255" y="5711449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8139CF2C-BED1-6195-B625-1BD0EA519DDD}"/>
                </a:ext>
              </a:extLst>
            </p:cNvPr>
            <p:cNvCxnSpPr/>
            <p:nvPr/>
          </p:nvCxnSpPr>
          <p:spPr>
            <a:xfrm>
              <a:off x="5851320" y="6071449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35CBD8BB-9B56-88F6-FDC4-C2983B141544}"/>
                </a:ext>
              </a:extLst>
            </p:cNvPr>
            <p:cNvCxnSpPr>
              <a:cxnSpLocks/>
            </p:cNvCxnSpPr>
            <p:nvPr/>
          </p:nvCxnSpPr>
          <p:spPr>
            <a:xfrm>
              <a:off x="6571320" y="6071449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B5BD6365-39A1-6723-5709-B3A30C4918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9061" y="4271449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724C2DDE-207E-0BF3-ABAC-CC32F7B0CB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9060" y="4271449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AD550FE5-4AA4-956B-D938-1A6403CD57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2124" y="4631448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0D5C5710-4972-847B-05BB-5B9BD548D7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1318" y="4991448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08CD9676-48D9-80EC-8240-430A1DDCA7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5275" y="5351448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26C84A2C-AC8E-53BF-3A6D-666A25A68E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2121" y="5351447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70C7E500-83AF-89E3-EBE9-74CECD53DB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8655" y="4991447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EAD413AF-6BC7-9BF9-AFC3-D9601D6225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1848" y="4631447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294199B2-8777-55CB-D888-AB3986931A48}"/>
                </a:ext>
              </a:extLst>
            </p:cNvPr>
            <p:cNvCxnSpPr/>
            <p:nvPr/>
          </p:nvCxnSpPr>
          <p:spPr>
            <a:xfrm>
              <a:off x="4426081" y="4271447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02980B28-8F72-4BBE-D604-A7C53B94B94F}"/>
                </a:ext>
              </a:extLst>
            </p:cNvPr>
            <p:cNvCxnSpPr>
              <a:cxnSpLocks/>
            </p:cNvCxnSpPr>
            <p:nvPr/>
          </p:nvCxnSpPr>
          <p:spPr>
            <a:xfrm>
              <a:off x="5146081" y="4271447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40CF5415-930A-F0CE-4F43-0F65A9999258}"/>
                </a:ext>
              </a:extLst>
            </p:cNvPr>
            <p:cNvCxnSpPr/>
            <p:nvPr/>
          </p:nvCxnSpPr>
          <p:spPr>
            <a:xfrm>
              <a:off x="5139146" y="4631447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7F74D2C1-58B4-4DE4-533A-37F898A0E7E5}"/>
                </a:ext>
              </a:extLst>
            </p:cNvPr>
            <p:cNvCxnSpPr>
              <a:cxnSpLocks/>
            </p:cNvCxnSpPr>
            <p:nvPr/>
          </p:nvCxnSpPr>
          <p:spPr>
            <a:xfrm>
              <a:off x="5859146" y="4631447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F5EE8DE6-29AC-5639-0F45-756FCB67B57A}"/>
                </a:ext>
              </a:extLst>
            </p:cNvPr>
            <p:cNvCxnSpPr/>
            <p:nvPr/>
          </p:nvCxnSpPr>
          <p:spPr>
            <a:xfrm>
              <a:off x="5852210" y="4991447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B777458E-3057-D0E3-5FE9-B71B254AB887}"/>
                </a:ext>
              </a:extLst>
            </p:cNvPr>
            <p:cNvCxnSpPr>
              <a:cxnSpLocks/>
            </p:cNvCxnSpPr>
            <p:nvPr/>
          </p:nvCxnSpPr>
          <p:spPr>
            <a:xfrm>
              <a:off x="6572210" y="4991447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E458E39B-BA92-2D97-D901-0D648535E731}"/>
                </a:ext>
              </a:extLst>
            </p:cNvPr>
            <p:cNvCxnSpPr/>
            <p:nvPr/>
          </p:nvCxnSpPr>
          <p:spPr>
            <a:xfrm>
              <a:off x="6565275" y="5351447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664C067C-FEFE-D65F-42EA-1E4CBEA0947E}"/>
                </a:ext>
              </a:extLst>
            </p:cNvPr>
            <p:cNvCxnSpPr>
              <a:cxnSpLocks/>
            </p:cNvCxnSpPr>
            <p:nvPr/>
          </p:nvCxnSpPr>
          <p:spPr>
            <a:xfrm>
              <a:off x="7285275" y="5351447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52DAB41B-065B-2118-F270-B39EA8EC4936}"/>
                </a:ext>
              </a:extLst>
            </p:cNvPr>
            <p:cNvCxnSpPr>
              <a:cxnSpLocks/>
            </p:cNvCxnSpPr>
            <p:nvPr/>
          </p:nvCxnSpPr>
          <p:spPr>
            <a:xfrm>
              <a:off x="1524381" y="6431446"/>
              <a:ext cx="504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2021688D-30E8-B8FB-301C-66B35CD6D1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4381" y="5711446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D6F5FFBD-EB3A-B85D-2E6C-E32633831D2B}"/>
                </a:ext>
              </a:extLst>
            </p:cNvPr>
            <p:cNvCxnSpPr/>
            <p:nvPr/>
          </p:nvCxnSpPr>
          <p:spPr>
            <a:xfrm>
              <a:off x="1542616" y="3911448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FC2D5ADB-3E41-06F2-8656-F41549F97E05}"/>
                </a:ext>
              </a:extLst>
            </p:cNvPr>
            <p:cNvCxnSpPr>
              <a:cxnSpLocks/>
            </p:cNvCxnSpPr>
            <p:nvPr/>
          </p:nvCxnSpPr>
          <p:spPr>
            <a:xfrm>
              <a:off x="2262616" y="3911448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A2E83650-9493-14FA-1F0A-1B64242C8C57}"/>
                </a:ext>
              </a:extLst>
            </p:cNvPr>
            <p:cNvCxnSpPr/>
            <p:nvPr/>
          </p:nvCxnSpPr>
          <p:spPr>
            <a:xfrm>
              <a:off x="2255681" y="4271448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EDD7B483-08A3-B10E-5024-534E041FA51D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81" y="4271448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B5977611-8C89-E6E2-6C0D-53DD5A6A8E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9551" y="3191448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4A4977C9-6175-6019-FE12-B98058C832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9550" y="3191448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F516D082-89A2-E030-EAF6-FE25D6BE21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2614" y="3551447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A8787ADD-247E-6F28-F49D-9C6E728385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79145" y="3911446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5C80061B-9193-5234-8306-714621BF29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2338" y="3551446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2926DA98-C144-9C78-39CF-FC6CE97AD17D}"/>
                </a:ext>
              </a:extLst>
            </p:cNvPr>
            <p:cNvCxnSpPr/>
            <p:nvPr/>
          </p:nvCxnSpPr>
          <p:spPr>
            <a:xfrm>
              <a:off x="2256571" y="3191446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41E8C87F-B1B1-B410-7670-A99B4DD9C1D6}"/>
                </a:ext>
              </a:extLst>
            </p:cNvPr>
            <p:cNvCxnSpPr>
              <a:cxnSpLocks/>
            </p:cNvCxnSpPr>
            <p:nvPr/>
          </p:nvCxnSpPr>
          <p:spPr>
            <a:xfrm>
              <a:off x="2976571" y="3191446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54F9FFBA-B1FA-D4ED-33DD-1B7A35B4C502}"/>
                </a:ext>
              </a:extLst>
            </p:cNvPr>
            <p:cNvCxnSpPr/>
            <p:nvPr/>
          </p:nvCxnSpPr>
          <p:spPr>
            <a:xfrm>
              <a:off x="2969636" y="3551446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1800055F-E3A7-63AA-8980-7090451C3CA3}"/>
                </a:ext>
              </a:extLst>
            </p:cNvPr>
            <p:cNvCxnSpPr>
              <a:cxnSpLocks/>
            </p:cNvCxnSpPr>
            <p:nvPr/>
          </p:nvCxnSpPr>
          <p:spPr>
            <a:xfrm>
              <a:off x="3689636" y="3551446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998B9FDC-C58A-62E5-7788-D8F8BB0A1A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35234" y="3911446"/>
              <a:ext cx="0" cy="25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テキスト ボックス 71">
                  <a:extLst>
                    <a:ext uri="{FF2B5EF4-FFF2-40B4-BE49-F238E27FC236}">
                      <a16:creationId xmlns:a16="http://schemas.microsoft.com/office/drawing/2014/main" id="{A623A341-2212-76E8-B72B-6494C931BAFE}"/>
                    </a:ext>
                  </a:extLst>
                </p:cNvPr>
                <p:cNvSpPr txBox="1"/>
                <p:nvPr/>
              </p:nvSpPr>
              <p:spPr>
                <a:xfrm rot="1951468">
                  <a:off x="3299996" y="4181990"/>
                  <a:ext cx="914400" cy="369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>
            <p:sp>
              <p:nvSpPr>
                <p:cNvPr id="72" name="テキスト ボックス 71">
                  <a:extLst>
                    <a:ext uri="{FF2B5EF4-FFF2-40B4-BE49-F238E27FC236}">
                      <a16:creationId xmlns:a16="http://schemas.microsoft.com/office/drawing/2014/main" id="{A623A341-2212-76E8-B72B-6494C931BA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1468">
                  <a:off x="3299996" y="4181990"/>
                  <a:ext cx="914400" cy="36939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直線コネクタ 73">
              <a:extLst>
                <a:ext uri="{FF2B5EF4-FFF2-40B4-BE49-F238E27FC236}">
                  <a16:creationId xmlns:a16="http://schemas.microsoft.com/office/drawing/2014/main" id="{A96AA707-F60E-FCFB-7534-F3BEA48BEFCF}"/>
                </a:ext>
              </a:extLst>
            </p:cNvPr>
            <p:cNvCxnSpPr>
              <a:cxnSpLocks/>
            </p:cNvCxnSpPr>
            <p:nvPr/>
          </p:nvCxnSpPr>
          <p:spPr>
            <a:xfrm>
              <a:off x="5491318" y="5338538"/>
              <a:ext cx="720000" cy="0"/>
            </a:xfrm>
            <a:prstGeom prst="line">
              <a:avLst/>
            </a:prstGeom>
            <a:ln w="28575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コネクタ 78">
              <a:extLst>
                <a:ext uri="{FF2B5EF4-FFF2-40B4-BE49-F238E27FC236}">
                  <a16:creationId xmlns:a16="http://schemas.microsoft.com/office/drawing/2014/main" id="{05B03834-F17B-6A27-DD14-F087E43ACCD8}"/>
                </a:ext>
              </a:extLst>
            </p:cNvPr>
            <p:cNvCxnSpPr/>
            <p:nvPr/>
          </p:nvCxnSpPr>
          <p:spPr>
            <a:xfrm flipH="1">
              <a:off x="5158505" y="5351443"/>
              <a:ext cx="746620" cy="6760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>
              <a:extLst>
                <a:ext uri="{FF2B5EF4-FFF2-40B4-BE49-F238E27FC236}">
                  <a16:creationId xmlns:a16="http://schemas.microsoft.com/office/drawing/2014/main" id="{158B35F1-C3F4-296B-34AC-9918C6FCF162}"/>
                </a:ext>
              </a:extLst>
            </p:cNvPr>
            <p:cNvCxnSpPr>
              <a:cxnSpLocks/>
            </p:cNvCxnSpPr>
            <p:nvPr/>
          </p:nvCxnSpPr>
          <p:spPr>
            <a:xfrm>
              <a:off x="4799061" y="4622348"/>
              <a:ext cx="0" cy="361071"/>
            </a:xfrm>
            <a:prstGeom prst="line">
              <a:avLst/>
            </a:prstGeom>
            <a:ln w="28575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コネクタ 83">
              <a:extLst>
                <a:ext uri="{FF2B5EF4-FFF2-40B4-BE49-F238E27FC236}">
                  <a16:creationId xmlns:a16="http://schemas.microsoft.com/office/drawing/2014/main" id="{F60BFFD3-5672-3179-758D-D330FD0278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50876" y="4775261"/>
              <a:ext cx="764515" cy="7674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0F8B17A3-2132-EEB2-39E2-C013267E9DB6}"/>
              </a:ext>
            </a:extLst>
          </p:cNvPr>
          <p:cNvSpPr txBox="1"/>
          <p:nvPr/>
        </p:nvSpPr>
        <p:spPr>
          <a:xfrm>
            <a:off x="2629550" y="1279846"/>
            <a:ext cx="2403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５号館吹き抜け階段</a:t>
            </a:r>
          </a:p>
        </p:txBody>
      </p:sp>
    </p:spTree>
    <p:extLst>
      <p:ext uri="{BB962C8B-B14F-4D97-AF65-F5344CB8AC3E}">
        <p14:creationId xmlns:p14="http://schemas.microsoft.com/office/powerpoint/2010/main" val="2922052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E5CA0254-42A8-273B-34FD-E29ACD6A8A0A}"/>
              </a:ext>
            </a:extLst>
          </p:cNvPr>
          <p:cNvGrpSpPr/>
          <p:nvPr/>
        </p:nvGrpSpPr>
        <p:grpSpPr>
          <a:xfrm>
            <a:off x="2599487" y="1816190"/>
            <a:ext cx="5790957" cy="3222667"/>
            <a:chOff x="2599487" y="1816190"/>
            <a:chExt cx="5790957" cy="3222667"/>
          </a:xfrm>
        </p:grpSpPr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A7C30997-19CE-2C08-7D3D-3A347833B2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99487" y="2261981"/>
              <a:ext cx="4311471" cy="1764238"/>
            </a:xfrm>
            <a:prstGeom prst="line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86C80013-651E-C9A9-84AA-40B9DD8E8C4A}"/>
                </a:ext>
              </a:extLst>
            </p:cNvPr>
            <p:cNvSpPr txBox="1"/>
            <p:nvPr/>
          </p:nvSpPr>
          <p:spPr>
            <a:xfrm>
              <a:off x="6419375" y="1816190"/>
              <a:ext cx="10395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800" dirty="0"/>
                <a:t>14</a:t>
              </a:r>
              <a:r>
                <a:rPr kumimoji="1" lang="ja-JP" altLang="en-US" sz="2800" dirty="0"/>
                <a:t>段</a:t>
              </a:r>
            </a:p>
          </p:txBody>
        </p: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D13286B2-4CFE-CED5-18FC-D9A3EEEBF369}"/>
                </a:ext>
              </a:extLst>
            </p:cNvPr>
            <p:cNvSpPr txBox="1"/>
            <p:nvPr/>
          </p:nvSpPr>
          <p:spPr>
            <a:xfrm>
              <a:off x="4721955" y="4515637"/>
              <a:ext cx="29887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800" dirty="0"/>
                <a:t>踏み</a:t>
              </a:r>
              <a:r>
                <a:rPr kumimoji="1" lang="ja-JP" altLang="en-US" sz="2800" dirty="0"/>
                <a:t>面 </a:t>
              </a:r>
              <a:r>
                <a:rPr lang="en-US" altLang="ja-JP" sz="2800" dirty="0"/>
                <a:t>310</a:t>
              </a:r>
              <a:r>
                <a:rPr kumimoji="1" lang="en-US" altLang="ja-JP" sz="2800" dirty="0"/>
                <a:t>mm</a:t>
              </a:r>
              <a:r>
                <a:rPr kumimoji="1" lang="ja-JP" altLang="en-US" sz="2800" dirty="0"/>
                <a:t> </a:t>
              </a:r>
            </a:p>
          </p:txBody>
        </p:sp>
        <p:sp>
          <p:nvSpPr>
            <p:cNvPr id="81" name="テキスト ボックス 80">
              <a:extLst>
                <a:ext uri="{FF2B5EF4-FFF2-40B4-BE49-F238E27FC236}">
                  <a16:creationId xmlns:a16="http://schemas.microsoft.com/office/drawing/2014/main" id="{01203D66-3C76-C8AA-D87C-5DD1D0BBD684}"/>
                </a:ext>
              </a:extLst>
            </p:cNvPr>
            <p:cNvSpPr txBox="1"/>
            <p:nvPr/>
          </p:nvSpPr>
          <p:spPr>
            <a:xfrm>
              <a:off x="5642167" y="3928799"/>
              <a:ext cx="27223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800" dirty="0"/>
                <a:t>蹴上げ</a:t>
              </a:r>
              <a:r>
                <a:rPr kumimoji="1" lang="ja-JP" altLang="en-US" sz="2800" dirty="0"/>
                <a:t> </a:t>
              </a:r>
              <a:r>
                <a:rPr kumimoji="1" lang="en-US" altLang="ja-JP" sz="2800" dirty="0"/>
                <a:t>158mm</a:t>
              </a:r>
              <a:r>
                <a:rPr kumimoji="1" lang="ja-JP" altLang="en-US" sz="2800" dirty="0"/>
                <a:t> </a:t>
              </a:r>
            </a:p>
          </p:txBody>
        </p:sp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2B0DED85-5C33-14F9-EEF1-AAD3089CD482}"/>
                </a:ext>
              </a:extLst>
            </p:cNvPr>
            <p:cNvGrpSpPr/>
            <p:nvPr/>
          </p:nvGrpSpPr>
          <p:grpSpPr>
            <a:xfrm flipH="1">
              <a:off x="2629550" y="2298809"/>
              <a:ext cx="5760894" cy="2714101"/>
              <a:chOff x="1524381" y="3191446"/>
              <a:chExt cx="5760894" cy="3240003"/>
            </a:xfrm>
          </p:grpSpPr>
          <p:cxnSp>
            <p:nvCxnSpPr>
              <p:cNvPr id="4" name="直線コネクタ 3">
                <a:extLst>
                  <a:ext uri="{FF2B5EF4-FFF2-40B4-BE49-F238E27FC236}">
                    <a16:creationId xmlns:a16="http://schemas.microsoft.com/office/drawing/2014/main" id="{4F55FA41-8C91-6CB3-DBC5-F79BAED1AFFD}"/>
                  </a:ext>
                </a:extLst>
              </p:cNvPr>
              <p:cNvCxnSpPr/>
              <p:nvPr/>
            </p:nvCxnSpPr>
            <p:spPr>
              <a:xfrm>
                <a:off x="3712126" y="4991449"/>
                <a:ext cx="72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712CB22-95BA-A2E3-7CB5-583FCB2EC4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2126" y="4991449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線コネクタ 7">
                <a:extLst>
                  <a:ext uri="{FF2B5EF4-FFF2-40B4-BE49-F238E27FC236}">
                    <a16:creationId xmlns:a16="http://schemas.microsoft.com/office/drawing/2014/main" id="{14D00F32-8AD3-4261-F96F-71D91B8E8B0E}"/>
                  </a:ext>
                </a:extLst>
              </p:cNvPr>
              <p:cNvCxnSpPr/>
              <p:nvPr/>
            </p:nvCxnSpPr>
            <p:spPr>
              <a:xfrm>
                <a:off x="4425191" y="5351449"/>
                <a:ext cx="72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線コネクタ 8">
                <a:extLst>
                  <a:ext uri="{FF2B5EF4-FFF2-40B4-BE49-F238E27FC236}">
                    <a16:creationId xmlns:a16="http://schemas.microsoft.com/office/drawing/2014/main" id="{B49E885B-29B2-3CBA-96B2-908D288BA9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45191" y="5351449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コネクタ 11">
                <a:extLst>
                  <a:ext uri="{FF2B5EF4-FFF2-40B4-BE49-F238E27FC236}">
                    <a16:creationId xmlns:a16="http://schemas.microsoft.com/office/drawing/2014/main" id="{102DD5C4-4E30-83EC-9493-BDE96C8A09DD}"/>
                  </a:ext>
                </a:extLst>
              </p:cNvPr>
              <p:cNvCxnSpPr/>
              <p:nvPr/>
            </p:nvCxnSpPr>
            <p:spPr>
              <a:xfrm>
                <a:off x="5138255" y="5711449"/>
                <a:ext cx="72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コネクタ 12">
                <a:extLst>
                  <a:ext uri="{FF2B5EF4-FFF2-40B4-BE49-F238E27FC236}">
                    <a16:creationId xmlns:a16="http://schemas.microsoft.com/office/drawing/2014/main" id="{DE20FD0A-48D9-BE84-B21D-29D1A352D7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58255" y="5711449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コネクタ 13">
                <a:extLst>
                  <a:ext uri="{FF2B5EF4-FFF2-40B4-BE49-F238E27FC236}">
                    <a16:creationId xmlns:a16="http://schemas.microsoft.com/office/drawing/2014/main" id="{8139CF2C-BED1-6195-B625-1BD0EA519DDD}"/>
                  </a:ext>
                </a:extLst>
              </p:cNvPr>
              <p:cNvCxnSpPr/>
              <p:nvPr/>
            </p:nvCxnSpPr>
            <p:spPr>
              <a:xfrm>
                <a:off x="5851320" y="6071449"/>
                <a:ext cx="72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コネクタ 14">
                <a:extLst>
                  <a:ext uri="{FF2B5EF4-FFF2-40B4-BE49-F238E27FC236}">
                    <a16:creationId xmlns:a16="http://schemas.microsoft.com/office/drawing/2014/main" id="{35CBD8BB-9B56-88F6-FDC4-C2983B1415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1320" y="6071449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B5BD6365-39A1-6723-5709-B3A30C4918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39061" y="4271449"/>
                <a:ext cx="720000" cy="7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コネクタ 18">
                <a:extLst>
                  <a:ext uri="{FF2B5EF4-FFF2-40B4-BE49-F238E27FC236}">
                    <a16:creationId xmlns:a16="http://schemas.microsoft.com/office/drawing/2014/main" id="{724C2DDE-207E-0BF3-ABAC-CC32F7B0CB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19060" y="4271449"/>
                <a:ext cx="720000" cy="7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AD550FE5-4AA4-956B-D938-1A6403CD57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52124" y="4631448"/>
                <a:ext cx="720000" cy="7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0D5C5710-4972-847B-05BB-5B9BD548D7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51318" y="4991448"/>
                <a:ext cx="720000" cy="7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08CD9676-48D9-80EC-8240-430A1DDCA7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5275" y="5351448"/>
                <a:ext cx="720000" cy="7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26C84A2C-AC8E-53BF-3A6D-666A25A68E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72121" y="5351447"/>
                <a:ext cx="720000" cy="7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70C7E500-83AF-89E3-EBE9-74CECD53DB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48655" y="4991447"/>
                <a:ext cx="720000" cy="7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EAD413AF-6BC7-9BF9-AFC3-D9601D6225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31848" y="4631447"/>
                <a:ext cx="720000" cy="7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294199B2-8777-55CB-D888-AB3986931A48}"/>
                  </a:ext>
                </a:extLst>
              </p:cNvPr>
              <p:cNvCxnSpPr/>
              <p:nvPr/>
            </p:nvCxnSpPr>
            <p:spPr>
              <a:xfrm>
                <a:off x="4426081" y="4271447"/>
                <a:ext cx="72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コネクタ 26">
                <a:extLst>
                  <a:ext uri="{FF2B5EF4-FFF2-40B4-BE49-F238E27FC236}">
                    <a16:creationId xmlns:a16="http://schemas.microsoft.com/office/drawing/2014/main" id="{02980B28-8F72-4BBE-D604-A7C53B94B9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46081" y="4271447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40CF5415-930A-F0CE-4F43-0F65A9999258}"/>
                  </a:ext>
                </a:extLst>
              </p:cNvPr>
              <p:cNvCxnSpPr/>
              <p:nvPr/>
            </p:nvCxnSpPr>
            <p:spPr>
              <a:xfrm>
                <a:off x="5139146" y="4631447"/>
                <a:ext cx="72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7F74D2C1-58B4-4DE4-533A-37F898A0E7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59146" y="4631447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F5EE8DE6-29AC-5639-0F45-756FCB67B57A}"/>
                  </a:ext>
                </a:extLst>
              </p:cNvPr>
              <p:cNvCxnSpPr/>
              <p:nvPr/>
            </p:nvCxnSpPr>
            <p:spPr>
              <a:xfrm>
                <a:off x="5852210" y="4991447"/>
                <a:ext cx="72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B777458E-3057-D0E3-5FE9-B71B254AB8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2210" y="4991447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コネクタ 31">
                <a:extLst>
                  <a:ext uri="{FF2B5EF4-FFF2-40B4-BE49-F238E27FC236}">
                    <a16:creationId xmlns:a16="http://schemas.microsoft.com/office/drawing/2014/main" id="{E458E39B-BA92-2D97-D901-0D648535E731}"/>
                  </a:ext>
                </a:extLst>
              </p:cNvPr>
              <p:cNvCxnSpPr/>
              <p:nvPr/>
            </p:nvCxnSpPr>
            <p:spPr>
              <a:xfrm>
                <a:off x="6565275" y="5351447"/>
                <a:ext cx="72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コネクタ 32">
                <a:extLst>
                  <a:ext uri="{FF2B5EF4-FFF2-40B4-BE49-F238E27FC236}">
                    <a16:creationId xmlns:a16="http://schemas.microsoft.com/office/drawing/2014/main" id="{664C067C-FEFE-D65F-42EA-1E4CBEA094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85275" y="5351447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52DAB41B-065B-2118-F270-B39EA8EC49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4381" y="6431446"/>
                <a:ext cx="504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2021688D-30E8-B8FB-301C-66B35CD6D1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4381" y="5711446"/>
                <a:ext cx="720000" cy="7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D6F5FFBD-EB3A-B85D-2E6C-E32633831D2B}"/>
                  </a:ext>
                </a:extLst>
              </p:cNvPr>
              <p:cNvCxnSpPr/>
              <p:nvPr/>
            </p:nvCxnSpPr>
            <p:spPr>
              <a:xfrm>
                <a:off x="1542616" y="3911448"/>
                <a:ext cx="72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コネクタ 45">
                <a:extLst>
                  <a:ext uri="{FF2B5EF4-FFF2-40B4-BE49-F238E27FC236}">
                    <a16:creationId xmlns:a16="http://schemas.microsoft.com/office/drawing/2014/main" id="{FC2D5ADB-3E41-06F2-8656-F41549F97E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2616" y="3911448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A2E83650-9493-14FA-1F0A-1B64242C8C57}"/>
                  </a:ext>
                </a:extLst>
              </p:cNvPr>
              <p:cNvCxnSpPr/>
              <p:nvPr/>
            </p:nvCxnSpPr>
            <p:spPr>
              <a:xfrm>
                <a:off x="2255681" y="4271448"/>
                <a:ext cx="72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コネクタ 47">
                <a:extLst>
                  <a:ext uri="{FF2B5EF4-FFF2-40B4-BE49-F238E27FC236}">
                    <a16:creationId xmlns:a16="http://schemas.microsoft.com/office/drawing/2014/main" id="{EDD7B483-08A3-B10E-5024-534E041FA5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5681" y="4271448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コネクタ 52">
                <a:extLst>
                  <a:ext uri="{FF2B5EF4-FFF2-40B4-BE49-F238E27FC236}">
                    <a16:creationId xmlns:a16="http://schemas.microsoft.com/office/drawing/2014/main" id="{B5977611-8C89-E6E2-6C0D-53DD5A6A8E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69551" y="3191448"/>
                <a:ext cx="720000" cy="7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4A4977C9-6175-6019-FE12-B98058C832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49550" y="3191448"/>
                <a:ext cx="720000" cy="7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コネクタ 54">
                <a:extLst>
                  <a:ext uri="{FF2B5EF4-FFF2-40B4-BE49-F238E27FC236}">
                    <a16:creationId xmlns:a16="http://schemas.microsoft.com/office/drawing/2014/main" id="{F516D082-89A2-E030-EAF6-FE25D6BE2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2614" y="3551447"/>
                <a:ext cx="720000" cy="7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コネクタ 58">
                <a:extLst>
                  <a:ext uri="{FF2B5EF4-FFF2-40B4-BE49-F238E27FC236}">
                    <a16:creationId xmlns:a16="http://schemas.microsoft.com/office/drawing/2014/main" id="{A8787ADD-247E-6F28-F49D-9C6E728385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79145" y="3911446"/>
                <a:ext cx="720000" cy="7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コネクタ 59">
                <a:extLst>
                  <a:ext uri="{FF2B5EF4-FFF2-40B4-BE49-F238E27FC236}">
                    <a16:creationId xmlns:a16="http://schemas.microsoft.com/office/drawing/2014/main" id="{5C80061B-9193-5234-8306-714621BF29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62338" y="3551446"/>
                <a:ext cx="720000" cy="7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コネクタ 60">
                <a:extLst>
                  <a:ext uri="{FF2B5EF4-FFF2-40B4-BE49-F238E27FC236}">
                    <a16:creationId xmlns:a16="http://schemas.microsoft.com/office/drawing/2014/main" id="{2926DA98-C144-9C78-39CF-FC6CE97AD17D}"/>
                  </a:ext>
                </a:extLst>
              </p:cNvPr>
              <p:cNvCxnSpPr/>
              <p:nvPr/>
            </p:nvCxnSpPr>
            <p:spPr>
              <a:xfrm>
                <a:off x="2256571" y="3191446"/>
                <a:ext cx="72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コネクタ 61">
                <a:extLst>
                  <a:ext uri="{FF2B5EF4-FFF2-40B4-BE49-F238E27FC236}">
                    <a16:creationId xmlns:a16="http://schemas.microsoft.com/office/drawing/2014/main" id="{41E8C87F-B1B1-B410-7670-A99B4DD9C1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6571" y="3191446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コネクタ 62">
                <a:extLst>
                  <a:ext uri="{FF2B5EF4-FFF2-40B4-BE49-F238E27FC236}">
                    <a16:creationId xmlns:a16="http://schemas.microsoft.com/office/drawing/2014/main" id="{54F9FFBA-B1FA-D4ED-33DD-1B7A35B4C502}"/>
                  </a:ext>
                </a:extLst>
              </p:cNvPr>
              <p:cNvCxnSpPr/>
              <p:nvPr/>
            </p:nvCxnSpPr>
            <p:spPr>
              <a:xfrm>
                <a:off x="2969636" y="3551446"/>
                <a:ext cx="72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コネクタ 63">
                <a:extLst>
                  <a:ext uri="{FF2B5EF4-FFF2-40B4-BE49-F238E27FC236}">
                    <a16:creationId xmlns:a16="http://schemas.microsoft.com/office/drawing/2014/main" id="{1800055F-E3A7-63AA-8980-7090451C3C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89636" y="3551446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線コネクタ 70">
                <a:extLst>
                  <a:ext uri="{FF2B5EF4-FFF2-40B4-BE49-F238E27FC236}">
                    <a16:creationId xmlns:a16="http://schemas.microsoft.com/office/drawing/2014/main" id="{998B9FDC-C58A-62E5-7788-D8F8BB0A1A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35234" y="3911446"/>
                <a:ext cx="0" cy="25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2" name="テキスト ボックス 71">
                    <a:extLst>
                      <a:ext uri="{FF2B5EF4-FFF2-40B4-BE49-F238E27FC236}">
                        <a16:creationId xmlns:a16="http://schemas.microsoft.com/office/drawing/2014/main" id="{A623A341-2212-76E8-B72B-6494C931BAFE}"/>
                      </a:ext>
                    </a:extLst>
                  </p:cNvPr>
                  <p:cNvSpPr txBox="1"/>
                  <p:nvPr/>
                </p:nvSpPr>
                <p:spPr>
                  <a:xfrm rot="1951468">
                    <a:off x="3299996" y="4181990"/>
                    <a:ext cx="914400" cy="3693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kumimoji="1" lang="ja-JP" altLang="en-US" dirty="0"/>
                  </a:p>
                </p:txBody>
              </p:sp>
            </mc:Choice>
            <mc:Fallback>
              <p:sp>
                <p:nvSpPr>
                  <p:cNvPr id="72" name="テキスト ボックス 71">
                    <a:extLst>
                      <a:ext uri="{FF2B5EF4-FFF2-40B4-BE49-F238E27FC236}">
                        <a16:creationId xmlns:a16="http://schemas.microsoft.com/office/drawing/2014/main" id="{A623A341-2212-76E8-B72B-6494C931BA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51468">
                    <a:off x="3299996" y="4181990"/>
                    <a:ext cx="914400" cy="36939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直線コネクタ 73">
                <a:extLst>
                  <a:ext uri="{FF2B5EF4-FFF2-40B4-BE49-F238E27FC236}">
                    <a16:creationId xmlns:a16="http://schemas.microsoft.com/office/drawing/2014/main" id="{A96AA707-F60E-FCFB-7534-F3BEA48BEF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91318" y="5338538"/>
                <a:ext cx="720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コネクタ 78">
                <a:extLst>
                  <a:ext uri="{FF2B5EF4-FFF2-40B4-BE49-F238E27FC236}">
                    <a16:creationId xmlns:a16="http://schemas.microsoft.com/office/drawing/2014/main" id="{05B03834-F17B-6A27-DD14-F087E43ACCD8}"/>
                  </a:ext>
                </a:extLst>
              </p:cNvPr>
              <p:cNvCxnSpPr/>
              <p:nvPr/>
            </p:nvCxnSpPr>
            <p:spPr>
              <a:xfrm flipH="1">
                <a:off x="5158505" y="5351443"/>
                <a:ext cx="746620" cy="6760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線コネクタ 81">
                <a:extLst>
                  <a:ext uri="{FF2B5EF4-FFF2-40B4-BE49-F238E27FC236}">
                    <a16:creationId xmlns:a16="http://schemas.microsoft.com/office/drawing/2014/main" id="{158B35F1-C3F4-296B-34AC-9918C6FCF1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99061" y="4622348"/>
                <a:ext cx="0" cy="361071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線コネクタ 83">
                <a:extLst>
                  <a:ext uri="{FF2B5EF4-FFF2-40B4-BE49-F238E27FC236}">
                    <a16:creationId xmlns:a16="http://schemas.microsoft.com/office/drawing/2014/main" id="{F60BFFD3-5672-3179-758D-D330FD0278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95812" y="4775261"/>
                <a:ext cx="619579" cy="61211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0F8B17A3-2132-EEB2-39E2-C013267E9DB6}"/>
              </a:ext>
            </a:extLst>
          </p:cNvPr>
          <p:cNvSpPr txBox="1"/>
          <p:nvPr/>
        </p:nvSpPr>
        <p:spPr>
          <a:xfrm>
            <a:off x="938318" y="223094"/>
            <a:ext cx="2403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５号館吹き抜け階段</a:t>
            </a:r>
          </a:p>
        </p:txBody>
      </p:sp>
    </p:spTree>
    <p:extLst>
      <p:ext uri="{BB962C8B-B14F-4D97-AF65-F5344CB8AC3E}">
        <p14:creationId xmlns:p14="http://schemas.microsoft.com/office/powerpoint/2010/main" val="4165334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ユーザー定義 1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1867</TotalTime>
  <Words>205</Words>
  <Application>Microsoft Office PowerPoint</Application>
  <PresentationFormat>ワイド画面</PresentationFormat>
  <Paragraphs>39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1" baseType="lpstr">
      <vt:lpstr>メイリオ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小島　優希也</dc:creator>
  <cp:lastModifiedBy>小島　優希也</cp:lastModifiedBy>
  <cp:revision>32</cp:revision>
  <dcterms:created xsi:type="dcterms:W3CDTF">2024-07-17T03:11:00Z</dcterms:created>
  <dcterms:modified xsi:type="dcterms:W3CDTF">2024-07-20T08:46:55Z</dcterms:modified>
</cp:coreProperties>
</file>